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4892-DF20-4B11-97D9-8EE0184DF4C4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A83-1D42-4A6E-8402-25CE723D0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4892-DF20-4B11-97D9-8EE0184DF4C4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A83-1D42-4A6E-8402-25CE723D0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4892-DF20-4B11-97D9-8EE0184DF4C4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A83-1D42-4A6E-8402-25CE723D0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4892-DF20-4B11-97D9-8EE0184DF4C4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A83-1D42-4A6E-8402-25CE723D0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4892-DF20-4B11-97D9-8EE0184DF4C4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A83-1D42-4A6E-8402-25CE723D0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4892-DF20-4B11-97D9-8EE0184DF4C4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A83-1D42-4A6E-8402-25CE723D0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4892-DF20-4B11-97D9-8EE0184DF4C4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A83-1D42-4A6E-8402-25CE723D0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4892-DF20-4B11-97D9-8EE0184DF4C4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A83-1D42-4A6E-8402-25CE723D0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4892-DF20-4B11-97D9-8EE0184DF4C4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A83-1D42-4A6E-8402-25CE723D0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4892-DF20-4B11-97D9-8EE0184DF4C4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7A83-1D42-4A6E-8402-25CE723D0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4892-DF20-4B11-97D9-8EE0184DF4C4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68A7A83-1D42-4A6E-8402-25CE723D05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084892-DF20-4B11-97D9-8EE0184DF4C4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8A7A83-1D42-4A6E-8402-25CE723D05A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048512"/>
          </a:xfrm>
        </p:spPr>
        <p:txBody>
          <a:bodyPr>
            <a:normAutofit/>
          </a:bodyPr>
          <a:lstStyle/>
          <a:p>
            <a:r>
              <a:rPr lang="es-CO" sz="3200" dirty="0" smtClean="0"/>
              <a:t>Me llamo ___________</a:t>
            </a:r>
            <a:br>
              <a:rPr lang="es-CO" sz="3200" dirty="0" smtClean="0"/>
            </a:br>
            <a:r>
              <a:rPr lang="es-CO" sz="3200" dirty="0" smtClean="0"/>
              <a:t>Hoy es el 27 de Febrero del 2012</a:t>
            </a:r>
            <a:endParaRPr lang="es-CO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26670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905000"/>
            <a:ext cx="73152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/>
            <a:endParaRPr lang="es-CO" sz="5400" dirty="0" smtClean="0">
              <a:latin typeface="Vrinda"/>
              <a:cs typeface="Vrinda"/>
            </a:endParaRPr>
          </a:p>
          <a:p>
            <a:pPr marL="571500" indent="-571500"/>
            <a:r>
              <a:rPr lang="es-CO" sz="5400" dirty="0" smtClean="0">
                <a:latin typeface="Vrinda"/>
                <a:cs typeface="Vrinda"/>
              </a:rPr>
              <a:t>¡</a:t>
            </a:r>
            <a:r>
              <a:rPr lang="es-CO" sz="5400" dirty="0" smtClean="0"/>
              <a:t>Bienvenidos  a tu clase de Español! </a:t>
            </a:r>
            <a:r>
              <a:rPr lang="es-CO" sz="5400" dirty="0" smtClean="0">
                <a:sym typeface="Wingdings" pitchFamily="2" charset="2"/>
              </a:rPr>
              <a:t></a:t>
            </a:r>
          </a:p>
          <a:p>
            <a:pPr marL="571500" indent="-571500"/>
            <a:endParaRPr lang="es-CO" sz="5400" dirty="0">
              <a:sym typeface="Wingdings" pitchFamily="2" charset="2"/>
            </a:endParaRPr>
          </a:p>
          <a:p>
            <a:pPr marL="571500" indent="-571500"/>
            <a:r>
              <a:rPr lang="es-CO" sz="2400" i="1" dirty="0" err="1" smtClean="0">
                <a:sym typeface="Wingdings" pitchFamily="2" charset="2"/>
              </a:rPr>
              <a:t>Welcome</a:t>
            </a:r>
            <a:r>
              <a:rPr lang="es-CO" sz="2400" i="1" dirty="0" smtClean="0">
                <a:sym typeface="Wingdings" pitchFamily="2" charset="2"/>
              </a:rPr>
              <a:t> back </a:t>
            </a:r>
            <a:r>
              <a:rPr lang="es-CO" sz="2400" i="1" dirty="0" err="1" smtClean="0">
                <a:sym typeface="Wingdings" pitchFamily="2" charset="2"/>
              </a:rPr>
              <a:t>to</a:t>
            </a:r>
            <a:r>
              <a:rPr lang="es-CO" sz="2400" i="1" dirty="0" smtClean="0">
                <a:sym typeface="Wingdings" pitchFamily="2" charset="2"/>
              </a:rPr>
              <a:t> </a:t>
            </a:r>
            <a:r>
              <a:rPr lang="es-CO" sz="2400" i="1" dirty="0" err="1" smtClean="0">
                <a:sym typeface="Wingdings" pitchFamily="2" charset="2"/>
              </a:rPr>
              <a:t>your</a:t>
            </a:r>
            <a:r>
              <a:rPr lang="es-CO" sz="2400" i="1" dirty="0" smtClean="0">
                <a:sym typeface="Wingdings" pitchFamily="2" charset="2"/>
              </a:rPr>
              <a:t> </a:t>
            </a:r>
            <a:r>
              <a:rPr lang="es-CO" sz="2400" i="1" dirty="0" err="1" smtClean="0">
                <a:sym typeface="Wingdings" pitchFamily="2" charset="2"/>
              </a:rPr>
              <a:t>Spanish</a:t>
            </a:r>
            <a:r>
              <a:rPr lang="es-CO" sz="2400" i="1" dirty="0" smtClean="0">
                <a:sym typeface="Wingdings" pitchFamily="2" charset="2"/>
              </a:rPr>
              <a:t> </a:t>
            </a:r>
            <a:r>
              <a:rPr lang="es-CO" sz="2400" i="1" dirty="0" err="1" smtClean="0">
                <a:sym typeface="Wingdings" pitchFamily="2" charset="2"/>
              </a:rPr>
              <a:t>class</a:t>
            </a:r>
            <a:r>
              <a:rPr lang="es-CO" sz="2400" i="1" dirty="0" smtClean="0">
                <a:sym typeface="Wingdings" pitchFamily="2" charset="2"/>
              </a:rPr>
              <a:t>!!! </a:t>
            </a:r>
            <a:endParaRPr lang="es-CO" sz="2400" i="1" dirty="0" smtClean="0"/>
          </a:p>
          <a:p>
            <a:pPr marL="571500" indent="-571500"/>
            <a:endParaRPr lang="es-CO" sz="3200" dirty="0"/>
          </a:p>
          <a:p>
            <a:pPr marL="571500" indent="-571500"/>
            <a:endParaRPr lang="es-CO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914400"/>
            <a:ext cx="800100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smtClean="0"/>
              <a:t>Propósito # 39: </a:t>
            </a:r>
            <a:r>
              <a:rPr lang="es-CO" sz="3200" dirty="0" smtClean="0">
                <a:latin typeface="Vrinda"/>
                <a:cs typeface="Vrinda"/>
              </a:rPr>
              <a:t>¿Qué hiciste en tus vacaciones?  </a:t>
            </a:r>
            <a:r>
              <a:rPr lang="es-CO" sz="3200" dirty="0" smtClean="0"/>
              <a:t> Actividades en la casa</a:t>
            </a:r>
            <a:r>
              <a:rPr lang="es-CO" dirty="0" smtClean="0"/>
              <a:t>.</a:t>
            </a:r>
          </a:p>
          <a:p>
            <a:endParaRPr lang="es-CO" dirty="0" smtClean="0"/>
          </a:p>
          <a:p>
            <a:r>
              <a:rPr lang="es-CO" sz="2800" dirty="0" smtClean="0"/>
              <a:t>Actividad Inicial:</a:t>
            </a:r>
          </a:p>
          <a:p>
            <a:pPr marL="571500" indent="-571500">
              <a:buAutoNum type="romanUcPeriod"/>
            </a:pPr>
            <a:r>
              <a:rPr lang="es-CO" sz="2800" dirty="0" smtClean="0"/>
              <a:t>Completa las siguientes frases.</a:t>
            </a:r>
          </a:p>
          <a:p>
            <a:pPr marL="571500" indent="-571500"/>
            <a:endParaRPr lang="es-CO" sz="2800" dirty="0" smtClean="0"/>
          </a:p>
          <a:p>
            <a:pPr marL="571500" indent="-571500"/>
            <a:r>
              <a:rPr lang="es-CO" sz="3000" dirty="0" smtClean="0"/>
              <a:t>1.Mi tía cocina en _______ los domingos. 2.Nosotros comemos en _________.</a:t>
            </a:r>
          </a:p>
          <a:p>
            <a:r>
              <a:rPr lang="es-CO" sz="3000" dirty="0" smtClean="0"/>
              <a:t>3.Después, nosotros miramos la televisión en _______. 4. A las cinco de la tarde, mi hermano y yo _________ en el estudio.</a:t>
            </a:r>
          </a:p>
          <a:p>
            <a:r>
              <a:rPr lang="es-CO" sz="3000" dirty="0" smtClean="0"/>
              <a:t>5. En la noche, mi tío estaciona el carro en ____________.</a:t>
            </a:r>
          </a:p>
          <a:p>
            <a:pPr marL="1028700" lvl="1" indent="-571500">
              <a:buAutoNum type="arabicPeriod"/>
            </a:pPr>
            <a:endParaRPr lang="es-CO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990600"/>
            <a:ext cx="75438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2800" dirty="0" smtClean="0"/>
          </a:p>
          <a:p>
            <a:r>
              <a:rPr lang="es-CO" sz="2800" u="sng" dirty="0" smtClean="0"/>
              <a:t>ACTIVIDAD B:  </a:t>
            </a:r>
            <a:r>
              <a:rPr lang="es-CO" sz="2800" dirty="0" smtClean="0">
                <a:latin typeface="Vrinda"/>
                <a:cs typeface="Vrinda"/>
              </a:rPr>
              <a:t>¿Dónde esta…?</a:t>
            </a:r>
          </a:p>
          <a:p>
            <a:r>
              <a:rPr lang="es-CO" sz="2800" dirty="0" smtClean="0">
                <a:latin typeface="Vrinda"/>
                <a:cs typeface="Vrinda"/>
              </a:rPr>
              <a:t>Ex: La lámpara: La lámpara </a:t>
            </a:r>
            <a:r>
              <a:rPr lang="es-CO" sz="2800" dirty="0" smtClean="0">
                <a:solidFill>
                  <a:schemeClr val="bg2">
                    <a:lumMod val="50000"/>
                  </a:schemeClr>
                </a:solidFill>
                <a:latin typeface="Vrinda"/>
                <a:cs typeface="Vrinda"/>
              </a:rPr>
              <a:t>esta</a:t>
            </a:r>
            <a:r>
              <a:rPr lang="es-CO" sz="2800" dirty="0" smtClean="0">
                <a:latin typeface="Vrinda"/>
                <a:cs typeface="Vrinda"/>
              </a:rPr>
              <a:t> en la sala.</a:t>
            </a:r>
          </a:p>
          <a:p>
            <a:r>
              <a:rPr lang="es-CO" sz="2800" dirty="0" smtClean="0">
                <a:latin typeface="Vrinda"/>
                <a:cs typeface="Vrinda"/>
              </a:rPr>
              <a:t>¿Dónde esta…?</a:t>
            </a:r>
          </a:p>
          <a:p>
            <a:pPr marL="514350" indent="-514350">
              <a:buAutoNum type="arabicPeriod"/>
            </a:pPr>
            <a:r>
              <a:rPr lang="es-CO" sz="2800" dirty="0" smtClean="0">
                <a:latin typeface="Vrinda"/>
                <a:cs typeface="Vrinda"/>
              </a:rPr>
              <a:t>La bañera:</a:t>
            </a:r>
          </a:p>
          <a:p>
            <a:pPr marL="514350" indent="-514350">
              <a:buAutoNum type="arabicPeriod"/>
            </a:pPr>
            <a:r>
              <a:rPr lang="es-CO" sz="2800" dirty="0" smtClean="0">
                <a:latin typeface="Vrinda"/>
                <a:cs typeface="Vrinda"/>
              </a:rPr>
              <a:t>El carro:</a:t>
            </a:r>
          </a:p>
          <a:p>
            <a:pPr marL="514350" indent="-514350">
              <a:buAutoNum type="arabicPeriod"/>
            </a:pPr>
            <a:r>
              <a:rPr lang="es-CO" sz="2800" dirty="0" smtClean="0">
                <a:latin typeface="Vrinda"/>
                <a:cs typeface="Vrinda"/>
              </a:rPr>
              <a:t>La estufa: </a:t>
            </a:r>
          </a:p>
          <a:p>
            <a:pPr marL="514350" indent="-514350">
              <a:buAutoNum type="arabicPeriod"/>
            </a:pPr>
            <a:r>
              <a:rPr lang="es-CO" sz="2800" dirty="0" smtClean="0">
                <a:latin typeface="Vrinda"/>
                <a:cs typeface="Vrinda"/>
              </a:rPr>
              <a:t>La cama:</a:t>
            </a:r>
          </a:p>
          <a:p>
            <a:pPr marL="514350" indent="-514350">
              <a:buAutoNum type="arabicPeriod"/>
            </a:pPr>
            <a:r>
              <a:rPr lang="es-CO" sz="2800" dirty="0" smtClean="0">
                <a:latin typeface="Vrinda"/>
                <a:cs typeface="Vrinda"/>
              </a:rPr>
              <a:t>El televisor:</a:t>
            </a:r>
          </a:p>
          <a:p>
            <a:pPr marL="514350" indent="-514350"/>
            <a:endParaRPr lang="es-CO" sz="2800" dirty="0" smtClean="0">
              <a:latin typeface="Vrinda"/>
              <a:cs typeface="Vrinda"/>
            </a:endParaRPr>
          </a:p>
          <a:p>
            <a:endParaRPr lang="es-CO" sz="2800" dirty="0" smtClean="0">
              <a:latin typeface="Vrinda"/>
              <a:cs typeface="Vrinda"/>
            </a:endParaRPr>
          </a:p>
          <a:p>
            <a:endParaRPr lang="es-CO" sz="2800" dirty="0" smtClean="0">
              <a:latin typeface="Vrinda"/>
              <a:cs typeface="Vrinda"/>
            </a:endParaRPr>
          </a:p>
          <a:p>
            <a:endParaRPr lang="es-CO" sz="2800" dirty="0" smtClean="0"/>
          </a:p>
          <a:p>
            <a:endParaRPr lang="es-CO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09600"/>
            <a:ext cx="8153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CO" sz="2800" dirty="0" smtClean="0"/>
              <a:t>6. El televisor/ la televisión:</a:t>
            </a:r>
          </a:p>
          <a:p>
            <a:pPr>
              <a:lnSpc>
                <a:spcPct val="150000"/>
              </a:lnSpc>
            </a:pPr>
            <a:r>
              <a:rPr lang="es-CO" sz="2800" dirty="0" smtClean="0"/>
              <a:t>7.La mesa de centro:</a:t>
            </a:r>
          </a:p>
          <a:p>
            <a:pPr>
              <a:lnSpc>
                <a:spcPct val="150000"/>
              </a:lnSpc>
            </a:pPr>
            <a:r>
              <a:rPr lang="es-CO" sz="2800" dirty="0" smtClean="0"/>
              <a:t>8. El papel higiénico:</a:t>
            </a:r>
          </a:p>
          <a:p>
            <a:pPr>
              <a:lnSpc>
                <a:spcPct val="150000"/>
              </a:lnSpc>
            </a:pPr>
            <a:r>
              <a:rPr lang="es-CO" sz="2800" dirty="0" smtClean="0"/>
              <a:t>9. La toalla:</a:t>
            </a:r>
          </a:p>
          <a:p>
            <a:pPr>
              <a:lnSpc>
                <a:spcPct val="150000"/>
              </a:lnSpc>
            </a:pPr>
            <a:r>
              <a:rPr lang="es-CO" sz="2800" dirty="0" smtClean="0"/>
              <a:t>10. El lavaplatos:</a:t>
            </a:r>
          </a:p>
          <a:p>
            <a:pPr>
              <a:lnSpc>
                <a:spcPct val="150000"/>
              </a:lnSpc>
            </a:pPr>
            <a:r>
              <a:rPr lang="es-CO" sz="2800" dirty="0" smtClean="0"/>
              <a:t>11. El lavamanos:</a:t>
            </a:r>
          </a:p>
          <a:p>
            <a:pPr>
              <a:lnSpc>
                <a:spcPct val="150000"/>
              </a:lnSpc>
            </a:pPr>
            <a:r>
              <a:rPr lang="es-CO" sz="2800" dirty="0" smtClean="0"/>
              <a:t>12. La alfombra:</a:t>
            </a:r>
          </a:p>
          <a:p>
            <a:pPr>
              <a:lnSpc>
                <a:spcPct val="150000"/>
              </a:lnSpc>
            </a:pPr>
            <a:endParaRPr lang="es-CO" sz="2800" dirty="0" smtClean="0"/>
          </a:p>
          <a:p>
            <a:pPr>
              <a:lnSpc>
                <a:spcPct val="150000"/>
              </a:lnSpc>
            </a:pPr>
            <a:endParaRPr lang="es-CO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066800"/>
            <a:ext cx="83058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u="sng" dirty="0" smtClean="0"/>
              <a:t>Actividad C:</a:t>
            </a:r>
          </a:p>
          <a:p>
            <a:endParaRPr lang="es-CO" sz="2800" dirty="0"/>
          </a:p>
          <a:p>
            <a:r>
              <a:rPr lang="es-CO" sz="2800" dirty="0" smtClean="0"/>
              <a:t>Vamos a corregir la tarea </a:t>
            </a:r>
            <a:r>
              <a:rPr lang="es-CO" sz="2800" dirty="0" smtClean="0">
                <a:sym typeface="Wingdings" pitchFamily="2" charset="2"/>
              </a:rPr>
              <a:t></a:t>
            </a:r>
          </a:p>
          <a:p>
            <a:endParaRPr lang="es-CO" sz="2800" dirty="0" smtClean="0">
              <a:sym typeface="Wingdings" pitchFamily="2" charset="2"/>
            </a:endParaRPr>
          </a:p>
          <a:p>
            <a:endParaRPr lang="es-CO" sz="2800" dirty="0">
              <a:sym typeface="Wingdings" pitchFamily="2" charset="2"/>
            </a:endParaRPr>
          </a:p>
          <a:p>
            <a:r>
              <a:rPr lang="es-CO" sz="2800" u="sng" dirty="0" smtClean="0">
                <a:sym typeface="Wingdings" pitchFamily="2" charset="2"/>
              </a:rPr>
              <a:t>Actividad D:</a:t>
            </a:r>
          </a:p>
          <a:p>
            <a:endParaRPr lang="es-CO" sz="2800" u="sng" dirty="0" smtClean="0">
              <a:sym typeface="Wingdings" pitchFamily="2" charset="2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CO" sz="2800" dirty="0" smtClean="0">
                <a:sym typeface="Wingdings" pitchFamily="2" charset="2"/>
              </a:rPr>
              <a:t>Copia el vocabulario de la pagina 175.</a:t>
            </a:r>
          </a:p>
          <a:p>
            <a:pPr>
              <a:lnSpc>
                <a:spcPct val="150000"/>
              </a:lnSpc>
            </a:pPr>
            <a:endParaRPr lang="es-CO" sz="2800" dirty="0" smtClean="0">
              <a:sym typeface="Wingdings" pitchFamily="2" charset="2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CO" sz="2800" dirty="0" smtClean="0">
                <a:sym typeface="Wingdings" pitchFamily="2" charset="2"/>
              </a:rPr>
              <a:t>Identifica y conjuga los verbos.</a:t>
            </a:r>
            <a:endParaRPr lang="es-CO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1219200"/>
            <a:ext cx="7467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u="sng" dirty="0" smtClean="0"/>
              <a:t>Tarea # 39:</a:t>
            </a:r>
          </a:p>
          <a:p>
            <a:endParaRPr lang="es-CO" sz="3200" dirty="0"/>
          </a:p>
          <a:p>
            <a:r>
              <a:rPr lang="es-CO" sz="3200" dirty="0" err="1" smtClean="0"/>
              <a:t>Follow</a:t>
            </a:r>
            <a:r>
              <a:rPr lang="es-CO" sz="3200" dirty="0" smtClean="0"/>
              <a:t> </a:t>
            </a:r>
            <a:r>
              <a:rPr lang="es-CO" sz="3200" dirty="0" err="1" smtClean="0"/>
              <a:t>the</a:t>
            </a:r>
            <a:r>
              <a:rPr lang="es-CO" sz="3200" dirty="0" smtClean="0"/>
              <a:t> </a:t>
            </a:r>
            <a:r>
              <a:rPr lang="es-CO" sz="3200" dirty="0" err="1" smtClean="0"/>
              <a:t>example</a:t>
            </a:r>
            <a:r>
              <a:rPr lang="es-CO" sz="3200" dirty="0" smtClean="0"/>
              <a:t> </a:t>
            </a:r>
            <a:r>
              <a:rPr lang="es-CO" sz="3200" dirty="0" err="1" smtClean="0"/>
              <a:t>on</a:t>
            </a:r>
            <a:r>
              <a:rPr lang="es-CO" sz="3200" dirty="0" smtClean="0"/>
              <a:t> page 176 </a:t>
            </a:r>
            <a:r>
              <a:rPr lang="es-CO" sz="3200" dirty="0" err="1" smtClean="0"/>
              <a:t>from</a:t>
            </a:r>
            <a:r>
              <a:rPr lang="es-CO" sz="3200" dirty="0" smtClean="0"/>
              <a:t> </a:t>
            </a:r>
            <a:r>
              <a:rPr lang="es-CO" sz="3200" dirty="0" err="1" smtClean="0"/>
              <a:t>your</a:t>
            </a:r>
            <a:r>
              <a:rPr lang="es-CO" sz="3200" dirty="0" smtClean="0"/>
              <a:t> </a:t>
            </a:r>
            <a:r>
              <a:rPr lang="es-CO" sz="3200" dirty="0" err="1" smtClean="0"/>
              <a:t>textbook</a:t>
            </a:r>
            <a:r>
              <a:rPr lang="es-CO" sz="3200" dirty="0" smtClean="0"/>
              <a:t> and </a:t>
            </a:r>
            <a:r>
              <a:rPr lang="es-CO" sz="3200" dirty="0" err="1" smtClean="0"/>
              <a:t>write</a:t>
            </a:r>
            <a:r>
              <a:rPr lang="es-CO" sz="3200" dirty="0" smtClean="0"/>
              <a:t> </a:t>
            </a:r>
            <a:r>
              <a:rPr lang="es-CO" sz="3200" dirty="0" err="1" smtClean="0"/>
              <a:t>the</a:t>
            </a:r>
            <a:r>
              <a:rPr lang="es-CO" sz="3200" dirty="0" smtClean="0"/>
              <a:t> </a:t>
            </a:r>
            <a:r>
              <a:rPr lang="es-CO" sz="3200" dirty="0" err="1" smtClean="0"/>
              <a:t>activities</a:t>
            </a:r>
            <a:r>
              <a:rPr lang="es-CO" sz="3200" dirty="0" smtClean="0"/>
              <a:t> done </a:t>
            </a:r>
            <a:r>
              <a:rPr lang="es-CO" sz="3200" dirty="0" err="1" smtClean="0"/>
              <a:t>by</a:t>
            </a:r>
            <a:r>
              <a:rPr lang="es-CO" sz="3200" dirty="0" smtClean="0"/>
              <a:t> </a:t>
            </a:r>
            <a:r>
              <a:rPr lang="es-CO" sz="3200" dirty="0" err="1" smtClean="0"/>
              <a:t>one</a:t>
            </a:r>
            <a:r>
              <a:rPr lang="es-CO" sz="3200" dirty="0" smtClean="0"/>
              <a:t> </a:t>
            </a:r>
            <a:r>
              <a:rPr lang="es-CO" sz="3200" dirty="0" err="1" smtClean="0"/>
              <a:t>or</a:t>
            </a:r>
            <a:r>
              <a:rPr lang="es-CO" sz="3200" dirty="0" smtClean="0"/>
              <a:t> more </a:t>
            </a:r>
            <a:r>
              <a:rPr lang="es-CO" sz="3200" dirty="0" err="1" smtClean="0"/>
              <a:t>members</a:t>
            </a:r>
            <a:r>
              <a:rPr lang="es-CO" sz="3200" dirty="0" smtClean="0"/>
              <a:t> of </a:t>
            </a:r>
            <a:r>
              <a:rPr lang="es-CO" sz="3200" dirty="0" err="1" smtClean="0"/>
              <a:t>your</a:t>
            </a:r>
            <a:r>
              <a:rPr lang="es-CO" sz="3200" dirty="0" smtClean="0"/>
              <a:t> </a:t>
            </a:r>
            <a:r>
              <a:rPr lang="es-CO" sz="3200" dirty="0" err="1" smtClean="0"/>
              <a:t>family</a:t>
            </a:r>
            <a:r>
              <a:rPr lang="es-CO" sz="3200" dirty="0" smtClean="0"/>
              <a:t> in </a:t>
            </a:r>
            <a:r>
              <a:rPr lang="es-CO" sz="3200" dirty="0" err="1" smtClean="0"/>
              <a:t>Spanish</a:t>
            </a:r>
            <a:r>
              <a:rPr lang="es-CO" sz="3200" dirty="0" smtClean="0"/>
              <a:t>.</a:t>
            </a:r>
          </a:p>
          <a:p>
            <a:r>
              <a:rPr lang="es-CO" sz="3200" dirty="0" smtClean="0"/>
              <a:t>Use as </a:t>
            </a:r>
            <a:r>
              <a:rPr lang="es-CO" sz="3200" dirty="0" err="1" smtClean="0"/>
              <a:t>much</a:t>
            </a:r>
            <a:r>
              <a:rPr lang="es-CO" sz="3200" dirty="0" smtClean="0"/>
              <a:t> </a:t>
            </a:r>
            <a:r>
              <a:rPr lang="es-CO" sz="3200" dirty="0" err="1" smtClean="0"/>
              <a:t>vocabulary</a:t>
            </a:r>
            <a:r>
              <a:rPr lang="es-CO" sz="3200" dirty="0" smtClean="0"/>
              <a:t> as </a:t>
            </a:r>
            <a:r>
              <a:rPr lang="es-CO" sz="3200" dirty="0" err="1" smtClean="0"/>
              <a:t>you</a:t>
            </a:r>
            <a:r>
              <a:rPr lang="es-CO" sz="3200" dirty="0" smtClean="0"/>
              <a:t> can.</a:t>
            </a:r>
          </a:p>
          <a:p>
            <a:endParaRPr lang="es-CO" sz="3200" dirty="0"/>
          </a:p>
          <a:p>
            <a:r>
              <a:rPr lang="es-CO" sz="3200" dirty="0">
                <a:latin typeface="Vrinda"/>
                <a:cs typeface="Vrinda"/>
              </a:rPr>
              <a:t>¡</a:t>
            </a:r>
            <a:r>
              <a:rPr lang="es-CO" sz="3200" dirty="0" smtClean="0"/>
              <a:t>QUE TENGAS BUEN DIA! </a:t>
            </a:r>
            <a:r>
              <a:rPr lang="es-CO" sz="3200" dirty="0" smtClean="0">
                <a:sym typeface="Wingdings" pitchFamily="2" charset="2"/>
              </a:rPr>
              <a:t></a:t>
            </a:r>
            <a:endParaRPr lang="es-CO" sz="3200" dirty="0" smtClean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3179</TotalTime>
  <Words>242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Me llamo ___________ Hoy es el 27 de Febrero del 2012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Hoy es el 27 de Febrero del 2012</dc:title>
  <dc:creator>Ivone</dc:creator>
  <cp:lastModifiedBy>Ivone</cp:lastModifiedBy>
  <cp:revision>11</cp:revision>
  <dcterms:created xsi:type="dcterms:W3CDTF">2012-02-27T20:37:47Z</dcterms:created>
  <dcterms:modified xsi:type="dcterms:W3CDTF">2012-03-03T00:06:20Z</dcterms:modified>
</cp:coreProperties>
</file>